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</p:sldIdLst>
  <p:sldSz cx="9144000" cy="5143500" type="screen16x9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34587" autoAdjust="0"/>
    <p:restoredTop sz="94689" autoAdjust="0"/>
  </p:normalViewPr>
  <p:slideViewPr>
    <p:cSldViewPr>
      <p:cViewPr>
        <p:scale>
          <a:sx n="100" d="100"/>
          <a:sy n="100" d="100"/>
        </p:scale>
        <p:origin x="-1944" y="-89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27.04.2023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3\Ежегодный доклад директора 2023\СЛАЙДЫ\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23\Ежегодный доклад директора 2023\СЛАЙДЫ\1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602" y="0"/>
            <a:ext cx="9159602" cy="51519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23\Ежегодный доклад директора 2023\СЛАЙДЫ\1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7512"/>
            <a:ext cx="9175751" cy="516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23\Ежегодный доклад директора 2023\СЛАЙДЫ\1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60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E:\2023\Ежегодный доклад директора 2023\СЛАЙДЫ\1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E:\2023\Ежегодный доклад директора 2023\СЛАЙДЫ\1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0" y="0"/>
            <a:ext cx="9142090" cy="5142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E:\2023\Ежегодный доклад директора 2023\СЛАЙДЫ\1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23\Ежегодный доклад директора 2023\СЛАЙДЫ\ЗАМЕНА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898"/>
            <a:ext cx="9161595" cy="51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E:\2023\Ежегодный доклад директора 2023\СЛАЙДЫ\1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E:\2023\Ежегодный доклад директора 2023\СЛАЙДЫ\1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E:\2023\Ежегодный доклад директора 2023\СЛАЙДЫ\2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8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3\Ежегодный доклад директора 2023\СЛАЙДЫ\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E:\2023\Ежегодный доклад директора 2023\СЛАЙДЫ\2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0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E:\2023\Ежегодный доклад директора 2023\СЛАЙДЫ\2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E:\2023\Ежегодный доклад директора 2023\СЛАЙДЫ\2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E:\2023\Ежегодный доклад директора 2023\СЛАЙДЫ\2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E:\2023\Ежегодный доклад директора 2023\СЛАЙДЫ\2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E:\2023\Ежегодный доклад директора 2023\СЛАЙДЫ\2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E:\2023\Ежегодный доклад директора 2023\СЛАЙДЫ\2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E:\2023\Ежегодный доклад директора 2023\СЛАЙДЫ\2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3" y="0"/>
            <a:ext cx="91446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E:\2023\Ежегодный доклад директора 2023\СЛАЙДЫ\2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E:\2023\Ежегодный доклад директора 2023\СЛАЙДЫ\3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" y="4192"/>
            <a:ext cx="9137166" cy="5139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23\Ежегодный доклад директора 2023\СЛАЙДЫ\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655"/>
            <a:ext cx="9144000" cy="5143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23\Ежегодный доклад директора 2023\СЛАЙДЫ\ЗАМЕНА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292"/>
            <a:ext cx="9131034" cy="513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E:\2023\Ежегодный доклад директора 2023\СЛАЙДЫ\3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23\Ежегодный доклад директора 2023\СЛАЙДЫ\ЗАМЕНА3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E:\2023\Ежегодный доклад директора 2023\СЛАЙДЫ\34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E:\2023\Ежегодный доклад директора 2023\СЛАЙДЫ\3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666"/>
            <a:ext cx="9163580" cy="5154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E:\2023\Ежегодный доклад директора 2023\СЛАЙДЫ\3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40" y="8379"/>
            <a:ext cx="9148539" cy="5145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E:\2023\Ежегодный доклад директора 2023\СЛАЙДЫ\3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E:\2023\Ежегодный доклад директора 2023\СЛАЙДЫ\3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E:\2023\Ежегодный доклад директора 2023\СЛАЙДЫ\3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6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23\Ежегодный доклад директора 2023\СЛАЙДЫ\ЗАМЕНА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23\Ежегодный доклад директора 2023\СЛАЙДЫ\5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618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E:\2023\Ежегодный доклад директора 2023\СЛАЙДЫ\41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796" y="0"/>
            <a:ext cx="9144619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E:\2023\Ежегодный доклад директора 2023\СЛАЙДЫ\42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23\Ежегодный доклад директора 2023\СЛАЙДЫ\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23\Ежегодный доклад директора 2023\СЛАЙДЫ\7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E:\2023\Ежегодный доклад директора 2023\СЛАЙДЫ\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898"/>
            <a:ext cx="9162213" cy="515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23\Ежегодный доклад директора 2023\СЛАЙДЫ\9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23\Ежегодный доклад директора 2023\СЛАЙДЫ\10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617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50250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0</Words>
  <Application>Microsoft Office PowerPoint</Application>
  <PresentationFormat>Экран (16:9)</PresentationFormat>
  <Paragraphs>0</Paragraphs>
  <Slides>41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7</cp:revision>
  <dcterms:created xsi:type="dcterms:W3CDTF">2023-04-14T01:32:15Z</dcterms:created>
  <dcterms:modified xsi:type="dcterms:W3CDTF">2023-04-27T09:15:32Z</dcterms:modified>
</cp:coreProperties>
</file>